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62" r:id="rId8"/>
    <p:sldId id="261" r:id="rId9"/>
    <p:sldId id="287" r:id="rId10"/>
    <p:sldId id="288" r:id="rId11"/>
    <p:sldId id="286" r:id="rId12"/>
    <p:sldId id="264" r:id="rId13"/>
    <p:sldId id="289" r:id="rId14"/>
    <p:sldId id="290" r:id="rId15"/>
    <p:sldId id="291" r:id="rId16"/>
    <p:sldId id="267" r:id="rId17"/>
    <p:sldId id="292" r:id="rId18"/>
    <p:sldId id="26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a akella" userId="1bb3c696af936a4c" providerId="LiveId" clId="{53371F4B-2538-4432-A565-F89B002876C0}"/>
    <pc:docChg chg="modSld">
      <pc:chgData name="akhila akella" userId="1bb3c696af936a4c" providerId="LiveId" clId="{53371F4B-2538-4432-A565-F89B002876C0}" dt="2024-06-28T18:38:48.863" v="19" actId="20577"/>
      <pc:docMkLst>
        <pc:docMk/>
      </pc:docMkLst>
      <pc:sldChg chg="modSp mod">
        <pc:chgData name="akhila akella" userId="1bb3c696af936a4c" providerId="LiveId" clId="{53371F4B-2538-4432-A565-F89B002876C0}" dt="2024-06-28T18:38:48.863" v="19" actId="20577"/>
        <pc:sldMkLst>
          <pc:docMk/>
          <pc:sldMk cId="2676526902" sldId="292"/>
        </pc:sldMkLst>
        <pc:spChg chg="mod">
          <ac:chgData name="akhila akella" userId="1bb3c696af936a4c" providerId="LiveId" clId="{53371F4B-2538-4432-A565-F89B002876C0}" dt="2024-06-28T18:38:48.863" v="19" actId="20577"/>
          <ac:spMkLst>
            <pc:docMk/>
            <pc:sldMk cId="2676526902" sldId="292"/>
            <ac:spMk id="19" creationId="{782206B1-586F-4254-9B36-D06C4E294A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6/28/2024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Syntax 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code’s AI co-pilot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00" y="2116652"/>
            <a:ext cx="5824220" cy="2587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said earlier, this chatbot is designed specially to assist you only with programming-related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Hence if you ask something that is not programming-related, it can not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feature makes it a perfect and exclusively-coding assistant bot.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FA7DC-7164-4FDB-BD58-BC3C5F58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20" y="1961327"/>
            <a:ext cx="5695799" cy="34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Chat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00" y="2116652"/>
            <a:ext cx="5824220" cy="2587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Syn has a special feature to delete your previous chats.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32B98-7780-8FEF-70B0-B52882B6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50" y="1963243"/>
            <a:ext cx="4374259" cy="4069433"/>
          </a:xfrm>
          <a:prstGeom prst="rect">
            <a:avLst/>
          </a:prstGeom>
        </p:spPr>
      </p:pic>
      <p:pic>
        <p:nvPicPr>
          <p:cNvPr id="10" name="Graphic 9" descr="Arrow: Rotate right with solid fill">
            <a:extLst>
              <a:ext uri="{FF2B5EF4-FFF2-40B4-BE49-F238E27FC236}">
                <a16:creationId xmlns:a16="http://schemas.microsoft.com/office/drawing/2014/main" id="{7BDECE31-2675-C2D7-7190-2316F1DF0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8240" y="1386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Toggle-Menu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00" y="2116652"/>
            <a:ext cx="5824220" cy="2587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on the toggle-menu to view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You are advised to logout after your session for privacy reasons!</a:t>
            </a:r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2BC0A-FF3D-7496-0520-0EF7CAAC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554" y="2350168"/>
            <a:ext cx="2834632" cy="31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/>
          <a:lstStyle/>
          <a:p>
            <a:r>
              <a:rPr lang="en-US" dirty="0"/>
              <a:t>Refine, Optimize, Elevate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Soon..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00" y="2116652"/>
            <a:ext cx="5824220" cy="2587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Avatars for profile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Download chat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6436278" cy="1243584"/>
          </a:xfrm>
        </p:spPr>
        <p:txBody>
          <a:bodyPr/>
          <a:lstStyle/>
          <a:p>
            <a:r>
              <a:rPr lang="en-US" sz="4800" dirty="0"/>
              <a:t>Akella Akhila</a:t>
            </a:r>
            <a:br>
              <a:rPr lang="en-US" sz="4800" dirty="0"/>
            </a:br>
            <a:r>
              <a:rPr lang="en-US" sz="4800" dirty="0"/>
              <a:t>Karri </a:t>
            </a:r>
            <a:r>
              <a:rPr lang="en-US" sz="4800" dirty="0" err="1"/>
              <a:t>Jothirmai</a:t>
            </a:r>
            <a:br>
              <a:rPr lang="en-US" sz="4800" dirty="0"/>
            </a:br>
            <a:r>
              <a:rPr lang="en-US" sz="4800" dirty="0" err="1"/>
              <a:t>Kommireddi</a:t>
            </a:r>
            <a:r>
              <a:rPr lang="en-US" sz="4800" dirty="0"/>
              <a:t> Jayanthi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AI- Driven Code Optimizer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Pal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Syn is your personal chatbot that helps you with programming.</a:t>
            </a:r>
          </a:p>
          <a:p>
            <a:r>
              <a:rPr lang="en-US" dirty="0"/>
              <a:t>It can automatically review code, identify potential bugs, suggest improvements, and optimize performance.</a:t>
            </a:r>
          </a:p>
          <a:p>
            <a:r>
              <a:rPr lang="en-US" dirty="0"/>
              <a:t>It supports multiple programming languages and can integrate with popular code editors.</a:t>
            </a:r>
          </a:p>
          <a:p>
            <a:r>
              <a:rPr lang="en-US" dirty="0"/>
              <a:t>It is specially designed to assist you with any programming-related query!</a:t>
            </a:r>
          </a:p>
          <a:p>
            <a:r>
              <a:rPr lang="en-US" dirty="0"/>
              <a:t>Hence, it does not answer your queries from other topics.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8F0B-1DC5-414F-CD72-6174F310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37" y="3818021"/>
            <a:ext cx="3603397" cy="2300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Customized icon</a:t>
            </a:r>
          </a:p>
        </p:txBody>
      </p:sp>
      <p:pic>
        <p:nvPicPr>
          <p:cNvPr id="27" name="Picture Placeholder 26" descr="Clock">
            <a:extLst>
              <a:ext uri="{FF2B5EF4-FFF2-40B4-BE49-F238E27FC236}">
                <a16:creationId xmlns:a16="http://schemas.microsoft.com/office/drawing/2014/main" id="{6F737161-FE67-434D-A781-59EDB9EDCB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Quick login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Accurate search and result</a:t>
            </a:r>
          </a:p>
        </p:txBody>
      </p:sp>
      <p:pic>
        <p:nvPicPr>
          <p:cNvPr id="31" name="Picture Placeholder 30" descr="Magnifying glass">
            <a:extLst>
              <a:ext uri="{FF2B5EF4-FFF2-40B4-BE49-F238E27FC236}">
                <a16:creationId xmlns:a16="http://schemas.microsoft.com/office/drawing/2014/main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44022" y="2096716"/>
            <a:ext cx="1259505" cy="1259505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Specialized </a:t>
            </a:r>
          </a:p>
          <a:p>
            <a:r>
              <a:rPr lang="en-US" dirty="0"/>
              <a:t>Programming chatbot</a:t>
            </a:r>
          </a:p>
          <a:p>
            <a:endParaRPr lang="en-US" dirty="0"/>
          </a:p>
        </p:txBody>
      </p:sp>
      <p:pic>
        <p:nvPicPr>
          <p:cNvPr id="33" name="Picture Placeholder 32" descr="Head with Gears">
            <a:extLst>
              <a:ext uri="{FF2B5EF4-FFF2-40B4-BE49-F238E27FC236}">
                <a16:creationId xmlns:a16="http://schemas.microsoft.com/office/drawing/2014/main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7718358" y="2096715"/>
            <a:ext cx="1259505" cy="1259505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Easy logout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51BCC0D-05F5-5EB8-9D39-1209ACFB71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63" b="63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F6AEE7B-0C0C-A2B0-4C31-215A297F2F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t="63" b="63"/>
          <a:stretch>
            <a:fillRect/>
          </a:stretch>
        </p:blipFill>
        <p:spPr>
          <a:xfrm>
            <a:off x="9940150" y="2029522"/>
            <a:ext cx="1259505" cy="1259505"/>
          </a:xfrm>
        </p:spPr>
      </p:pic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Login/ Signup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You can sign up / login with your Gmail and password.</a:t>
            </a:r>
          </a:p>
          <a:p>
            <a:r>
              <a:rPr lang="en-US" dirty="0"/>
              <a:t>A username you prefer will be asked to add to your profile.</a:t>
            </a:r>
          </a:p>
          <a:p>
            <a:r>
              <a:rPr lang="en-US" dirty="0"/>
              <a:t>Once you create your account, then you can login and you’ll be directed to the chat with Syn.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4B074-E007-5FA6-BF4B-E7CA8BA4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889731"/>
            <a:ext cx="5844384" cy="3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Non-database Mail-ID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 err="1"/>
              <a:t>SyntaxPal</a:t>
            </a:r>
            <a:r>
              <a:rPr lang="en-US" dirty="0"/>
              <a:t> accepts only Mail-IDs that are already present in the Google mails database.</a:t>
            </a:r>
          </a:p>
          <a:p>
            <a:r>
              <a:rPr lang="en-US" dirty="0"/>
              <a:t>So, if your mail id is not in the mentioned database, you cannot signup or login.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C0940-4BE7-EF73-8F83-C9E2B48A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3440"/>
            <a:ext cx="5785973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Unregistered account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You should first sign-up to create an account (register) to access the bot.</a:t>
            </a:r>
          </a:p>
          <a:p>
            <a:r>
              <a:rPr lang="en-US" dirty="0"/>
              <a:t>You cannot login without signing-up initially.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B486C-139E-E877-B32D-9378023C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144825"/>
            <a:ext cx="58460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0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Did you forget your password to login? </a:t>
            </a:r>
          </a:p>
          <a:p>
            <a:pPr marL="0" indent="0">
              <a:buNone/>
            </a:pPr>
            <a:r>
              <a:rPr lang="en-US" dirty="0"/>
              <a:t>   Don’t worry. Click on “Forgot password” and you will get a mail to your registered email so that you can reset your password.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1E4F3-B3DF-F1A5-5279-8C5523C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486" y="1563133"/>
            <a:ext cx="1305107" cy="228632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EB3FFAF2-FA43-EEE9-0D29-F5C5A730D815}"/>
              </a:ext>
            </a:extLst>
          </p:cNvPr>
          <p:cNvSpPr/>
          <p:nvPr/>
        </p:nvSpPr>
        <p:spPr>
          <a:xfrm>
            <a:off x="7038566" y="1791986"/>
            <a:ext cx="772160" cy="109156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49CFB-CE5C-9BBD-65A7-24569787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486" y="2337768"/>
            <a:ext cx="2569234" cy="37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00" y="2116653"/>
            <a:ext cx="5824220" cy="14630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Once</a:t>
            </a:r>
            <a:r>
              <a:rPr lang="en-US" dirty="0"/>
              <a:t> </a:t>
            </a:r>
            <a:r>
              <a:rPr lang="en-US" sz="1800" dirty="0"/>
              <a:t>you login successfully, the bot-page is viewed.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initialize the conversation, click on the hovering “chat 💭” present in the bottom-right of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And you start your chat then!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47E9F2-2647-9F30-5ABD-58C55B3A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133" y="3281235"/>
            <a:ext cx="1886213" cy="1819529"/>
          </a:xfrm>
          <a:prstGeom prst="rect">
            <a:avLst/>
          </a:prstGeom>
        </p:spPr>
      </p:pic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0D742077-D0AC-C7F1-8165-A0A182F07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7060" y="3933980"/>
            <a:ext cx="1542260" cy="15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214</TotalTime>
  <Words>401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Trade Gothic LT Pro</vt:lpstr>
      <vt:lpstr>Trebuchet MS</vt:lpstr>
      <vt:lpstr>Office Theme</vt:lpstr>
      <vt:lpstr>Syntax Pal</vt:lpstr>
      <vt:lpstr>AI- Driven Code Optimizer</vt:lpstr>
      <vt:lpstr>What is Syn?</vt:lpstr>
      <vt:lpstr>PowerPoint Presentation</vt:lpstr>
      <vt:lpstr>Easy Login/ Signup</vt:lpstr>
      <vt:lpstr>Non-database Mail-ID</vt:lpstr>
      <vt:lpstr>Unregistered account</vt:lpstr>
      <vt:lpstr>Forgot Password?</vt:lpstr>
      <vt:lpstr>Chatbot</vt:lpstr>
      <vt:lpstr>Chatbot</vt:lpstr>
      <vt:lpstr>Delete Chat</vt:lpstr>
      <vt:lpstr>Toggle-Menu</vt:lpstr>
      <vt:lpstr>Refine, Optimize, Elevate </vt:lpstr>
      <vt:lpstr>Coming Soon..</vt:lpstr>
      <vt:lpstr>Akella Akhila Karri Jothirmai Kommireddi Jayanthi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akhila akella</dc:creator>
  <cp:lastModifiedBy>akhila akella</cp:lastModifiedBy>
  <cp:revision>1</cp:revision>
  <dcterms:created xsi:type="dcterms:W3CDTF">2024-06-27T08:27:18Z</dcterms:created>
  <dcterms:modified xsi:type="dcterms:W3CDTF">2024-06-28T18:38:53Z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